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Arial Italics" panose="020B0604020202020204" charset="0"/>
      <p:regular r:id="rId3"/>
    </p:embeddedFont>
    <p:embeddedFont>
      <p:font typeface="Bebas Neue Bold" panose="020B0604020202020204" charset="0"/>
      <p:regular r:id="rId4"/>
    </p:embeddedFont>
    <p:embeddedFont>
      <p:font typeface="Canva Sans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08765" y="565920"/>
            <a:ext cx="2971589" cy="9547273"/>
          </a:xfrm>
          <a:custGeom>
            <a:avLst/>
            <a:gdLst/>
            <a:ahLst/>
            <a:cxnLst/>
            <a:rect l="l" t="t" r="r" b="b"/>
            <a:pathLst>
              <a:path w="2971589" h="9547273">
                <a:moveTo>
                  <a:pt x="0" y="0"/>
                </a:moveTo>
                <a:lnTo>
                  <a:pt x="2971589" y="0"/>
                </a:lnTo>
                <a:lnTo>
                  <a:pt x="2971589" y="9547273"/>
                </a:lnTo>
                <a:lnTo>
                  <a:pt x="0" y="95472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316626" y="2091832"/>
            <a:ext cx="1267209" cy="1146824"/>
          </a:xfrm>
          <a:custGeom>
            <a:avLst/>
            <a:gdLst/>
            <a:ahLst/>
            <a:cxnLst/>
            <a:rect l="l" t="t" r="r" b="b"/>
            <a:pathLst>
              <a:path w="1267209" h="1146824">
                <a:moveTo>
                  <a:pt x="0" y="0"/>
                </a:moveTo>
                <a:lnTo>
                  <a:pt x="1267209" y="0"/>
                </a:lnTo>
                <a:lnTo>
                  <a:pt x="1267209" y="1146824"/>
                </a:lnTo>
                <a:lnTo>
                  <a:pt x="0" y="1146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208660" y="8261038"/>
            <a:ext cx="3003643" cy="1291824"/>
            <a:chOff x="0" y="0"/>
            <a:chExt cx="4004857" cy="1722432"/>
          </a:xfrm>
        </p:grpSpPr>
        <p:sp>
          <p:nvSpPr>
            <p:cNvPr id="5" name="Freeform 5"/>
            <p:cNvSpPr/>
            <p:nvPr/>
          </p:nvSpPr>
          <p:spPr>
            <a:xfrm rot="-9972855">
              <a:off x="2774572" y="105167"/>
              <a:ext cx="1065471" cy="1512097"/>
            </a:xfrm>
            <a:custGeom>
              <a:avLst/>
              <a:gdLst/>
              <a:ahLst/>
              <a:cxnLst/>
              <a:rect l="l" t="t" r="r" b="b"/>
              <a:pathLst>
                <a:path w="1065471" h="1512097">
                  <a:moveTo>
                    <a:pt x="0" y="0"/>
                  </a:moveTo>
                  <a:lnTo>
                    <a:pt x="1065471" y="0"/>
                  </a:lnTo>
                  <a:lnTo>
                    <a:pt x="1065471" y="1512098"/>
                  </a:lnTo>
                  <a:lnTo>
                    <a:pt x="0" y="15120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r="-10486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10300409" flipH="1">
              <a:off x="103871" y="105167"/>
              <a:ext cx="1065471" cy="1512097"/>
            </a:xfrm>
            <a:custGeom>
              <a:avLst/>
              <a:gdLst/>
              <a:ahLst/>
              <a:cxnLst/>
              <a:rect l="l" t="t" r="r" b="b"/>
              <a:pathLst>
                <a:path w="1065471" h="1512097">
                  <a:moveTo>
                    <a:pt x="1065471" y="0"/>
                  </a:moveTo>
                  <a:lnTo>
                    <a:pt x="0" y="0"/>
                  </a:lnTo>
                  <a:lnTo>
                    <a:pt x="0" y="1512098"/>
                  </a:lnTo>
                  <a:lnTo>
                    <a:pt x="1065471" y="1512098"/>
                  </a:lnTo>
                  <a:lnTo>
                    <a:pt x="1065471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r="-10486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5997889" y="2913816"/>
            <a:ext cx="1309898" cy="587817"/>
          </a:xfrm>
          <a:custGeom>
            <a:avLst/>
            <a:gdLst/>
            <a:ahLst/>
            <a:cxnLst/>
            <a:rect l="l" t="t" r="r" b="b"/>
            <a:pathLst>
              <a:path w="1309898" h="587817">
                <a:moveTo>
                  <a:pt x="0" y="0"/>
                </a:moveTo>
                <a:lnTo>
                  <a:pt x="1309898" y="0"/>
                </a:lnTo>
                <a:lnTo>
                  <a:pt x="1309898" y="587817"/>
                </a:lnTo>
                <a:lnTo>
                  <a:pt x="0" y="5878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793023">
            <a:off x="12185489" y="970190"/>
            <a:ext cx="1335935" cy="1105486"/>
          </a:xfrm>
          <a:custGeom>
            <a:avLst/>
            <a:gdLst/>
            <a:ahLst/>
            <a:cxnLst/>
            <a:rect l="l" t="t" r="r" b="b"/>
            <a:pathLst>
              <a:path w="1335935" h="1105486">
                <a:moveTo>
                  <a:pt x="0" y="0"/>
                </a:moveTo>
                <a:lnTo>
                  <a:pt x="1335934" y="0"/>
                </a:lnTo>
                <a:lnTo>
                  <a:pt x="1335934" y="1105486"/>
                </a:lnTo>
                <a:lnTo>
                  <a:pt x="0" y="110548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870832" y="8261038"/>
            <a:ext cx="676577" cy="1102365"/>
          </a:xfrm>
          <a:custGeom>
            <a:avLst/>
            <a:gdLst/>
            <a:ahLst/>
            <a:cxnLst/>
            <a:rect l="l" t="t" r="r" b="b"/>
            <a:pathLst>
              <a:path w="676577" h="1102365">
                <a:moveTo>
                  <a:pt x="0" y="0"/>
                </a:moveTo>
                <a:lnTo>
                  <a:pt x="676577" y="0"/>
                </a:lnTo>
                <a:lnTo>
                  <a:pt x="676577" y="1102366"/>
                </a:lnTo>
                <a:lnTo>
                  <a:pt x="0" y="110236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6294256" y="4949634"/>
            <a:ext cx="964520" cy="1283886"/>
          </a:xfrm>
          <a:custGeom>
            <a:avLst/>
            <a:gdLst/>
            <a:ahLst/>
            <a:cxnLst/>
            <a:rect l="l" t="t" r="r" b="b"/>
            <a:pathLst>
              <a:path w="964520" h="1283886">
                <a:moveTo>
                  <a:pt x="0" y="0"/>
                </a:moveTo>
                <a:lnTo>
                  <a:pt x="964520" y="0"/>
                </a:lnTo>
                <a:lnTo>
                  <a:pt x="964520" y="1283886"/>
                </a:lnTo>
                <a:lnTo>
                  <a:pt x="0" y="128388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4286585" y="6815419"/>
            <a:ext cx="3373527" cy="767714"/>
            <a:chOff x="0" y="0"/>
            <a:chExt cx="4498036" cy="102361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19229" cy="1023619"/>
            </a:xfrm>
            <a:custGeom>
              <a:avLst/>
              <a:gdLst/>
              <a:ahLst/>
              <a:cxnLst/>
              <a:rect l="l" t="t" r="r" b="b"/>
              <a:pathLst>
                <a:path w="2219229" h="1023619">
                  <a:moveTo>
                    <a:pt x="0" y="0"/>
                  </a:moveTo>
                  <a:lnTo>
                    <a:pt x="2219229" y="0"/>
                  </a:lnTo>
                  <a:lnTo>
                    <a:pt x="2219229" y="1023619"/>
                  </a:lnTo>
                  <a:lnTo>
                    <a:pt x="0" y="10236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 flipH="1">
              <a:off x="2278808" y="0"/>
              <a:ext cx="2219229" cy="1023619"/>
            </a:xfrm>
            <a:custGeom>
              <a:avLst/>
              <a:gdLst/>
              <a:ahLst/>
              <a:cxnLst/>
              <a:rect l="l" t="t" r="r" b="b"/>
              <a:pathLst>
                <a:path w="2219229" h="1023619">
                  <a:moveTo>
                    <a:pt x="2219228" y="0"/>
                  </a:moveTo>
                  <a:lnTo>
                    <a:pt x="0" y="0"/>
                  </a:lnTo>
                  <a:lnTo>
                    <a:pt x="0" y="1023619"/>
                  </a:lnTo>
                  <a:lnTo>
                    <a:pt x="2219228" y="1023619"/>
                  </a:lnTo>
                  <a:lnTo>
                    <a:pt x="2219228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2137887" y="5372631"/>
            <a:ext cx="3042898" cy="3093162"/>
          </a:xfrm>
          <a:custGeom>
            <a:avLst/>
            <a:gdLst/>
            <a:ahLst/>
            <a:cxnLst/>
            <a:rect l="l" t="t" r="r" b="b"/>
            <a:pathLst>
              <a:path w="3042898" h="3093162">
                <a:moveTo>
                  <a:pt x="0" y="0"/>
                </a:moveTo>
                <a:lnTo>
                  <a:pt x="3042898" y="0"/>
                </a:lnTo>
                <a:lnTo>
                  <a:pt x="3042898" y="3093161"/>
                </a:lnTo>
                <a:lnTo>
                  <a:pt x="0" y="309316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5329212" y="804908"/>
            <a:ext cx="1930088" cy="1363124"/>
          </a:xfrm>
          <a:custGeom>
            <a:avLst/>
            <a:gdLst/>
            <a:ahLst/>
            <a:cxnLst/>
            <a:rect l="l" t="t" r="r" b="b"/>
            <a:pathLst>
              <a:path w="1930088" h="1363124">
                <a:moveTo>
                  <a:pt x="0" y="0"/>
                </a:moveTo>
                <a:lnTo>
                  <a:pt x="1930088" y="0"/>
                </a:lnTo>
                <a:lnTo>
                  <a:pt x="1930088" y="1363124"/>
                </a:lnTo>
                <a:lnTo>
                  <a:pt x="0" y="136312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223742" y="8261038"/>
            <a:ext cx="1284947" cy="1642104"/>
          </a:xfrm>
          <a:custGeom>
            <a:avLst/>
            <a:gdLst/>
            <a:ahLst/>
            <a:cxnLst/>
            <a:rect l="l" t="t" r="r" b="b"/>
            <a:pathLst>
              <a:path w="1284947" h="1642104">
                <a:moveTo>
                  <a:pt x="0" y="0"/>
                </a:moveTo>
                <a:lnTo>
                  <a:pt x="1284947" y="0"/>
                </a:lnTo>
                <a:lnTo>
                  <a:pt x="1284947" y="1642105"/>
                </a:lnTo>
                <a:lnTo>
                  <a:pt x="0" y="164210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426783" y="2705600"/>
            <a:ext cx="1728158" cy="1592065"/>
          </a:xfrm>
          <a:custGeom>
            <a:avLst/>
            <a:gdLst/>
            <a:ahLst/>
            <a:cxnLst/>
            <a:rect l="l" t="t" r="r" b="b"/>
            <a:pathLst>
              <a:path w="1728158" h="1592065">
                <a:moveTo>
                  <a:pt x="0" y="0"/>
                </a:moveTo>
                <a:lnTo>
                  <a:pt x="1728158" y="0"/>
                </a:lnTo>
                <a:lnTo>
                  <a:pt x="1728158" y="1592065"/>
                </a:lnTo>
                <a:lnTo>
                  <a:pt x="0" y="159206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6548063" y="7757218"/>
            <a:ext cx="482784" cy="1462982"/>
          </a:xfrm>
          <a:custGeom>
            <a:avLst/>
            <a:gdLst/>
            <a:ahLst/>
            <a:cxnLst/>
            <a:rect l="l" t="t" r="r" b="b"/>
            <a:pathLst>
              <a:path w="482784" h="1462982">
                <a:moveTo>
                  <a:pt x="0" y="0"/>
                </a:moveTo>
                <a:lnTo>
                  <a:pt x="482784" y="0"/>
                </a:lnTo>
                <a:lnTo>
                  <a:pt x="482784" y="1462982"/>
                </a:lnTo>
                <a:lnTo>
                  <a:pt x="0" y="1462982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2115625" y="6664455"/>
            <a:ext cx="1093035" cy="1366294"/>
          </a:xfrm>
          <a:custGeom>
            <a:avLst/>
            <a:gdLst/>
            <a:ahLst/>
            <a:cxnLst/>
            <a:rect l="l" t="t" r="r" b="b"/>
            <a:pathLst>
              <a:path w="1093035" h="1366294">
                <a:moveTo>
                  <a:pt x="0" y="0"/>
                </a:moveTo>
                <a:lnTo>
                  <a:pt x="1093035" y="0"/>
                </a:lnTo>
                <a:lnTo>
                  <a:pt x="1093035" y="1366294"/>
                </a:lnTo>
                <a:lnTo>
                  <a:pt x="0" y="136629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534778" y="1052540"/>
            <a:ext cx="6573018" cy="1805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5"/>
              </a:lnSpc>
            </a:pPr>
            <a:r>
              <a:rPr lang="en-US" sz="6500" b="1">
                <a:solidFill>
                  <a:srgbClr val="FFFFF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Game: Help Bob Prepare to Clean up Blood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46520" y="2759949"/>
            <a:ext cx="6111897" cy="3377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Around the screen, you’ll find items that Bob </a:t>
            </a:r>
            <a:r>
              <a:rPr lang="en-US" sz="2799" i="1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may </a:t>
            </a:r>
            <a:r>
              <a:rPr lang="en-US" sz="27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need to put on to clean up a spill that may contain BBP.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Click “edit” on the PowerPoint page, and slide the items Bob needs to get him properly dressed for this action.</a:t>
            </a:r>
          </a:p>
          <a:p>
            <a:pPr algn="l">
              <a:lnSpc>
                <a:spcPts val="2800"/>
              </a:lnSpc>
            </a:pPr>
            <a:r>
              <a:rPr lang="en-US" sz="2000" i="1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If dragging isn’t working, just circle the items.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10896" y="8053393"/>
            <a:ext cx="902494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Notebook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09698" y="7658100"/>
            <a:ext cx="1113036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Traffic Cone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055359" y="9448087"/>
            <a:ext cx="1240135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Nitrile Gloves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399318" y="7614343"/>
            <a:ext cx="1148060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Shoe Covers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486907" y="9524287"/>
            <a:ext cx="1444427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Bleach Solution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974975" y="8649775"/>
            <a:ext cx="1368723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Clothing Cover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6165569" y="9334829"/>
            <a:ext cx="1159867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Water Bottle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186106" y="6407280"/>
            <a:ext cx="1206698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Paper Towels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709589" y="4363006"/>
            <a:ext cx="1162546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Headphones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5943231" y="3829259"/>
            <a:ext cx="1364556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Safety Goggles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129201" y="3179149"/>
            <a:ext cx="1739404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Mask/Mouth Cover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121709" y="423045"/>
            <a:ext cx="1245592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Hair Covering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6208224" y="347708"/>
            <a:ext cx="822623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Hard Hat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93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Bebas Neue Bold</vt:lpstr>
      <vt:lpstr>Arial</vt:lpstr>
      <vt:lpstr>Calibri</vt:lpstr>
      <vt:lpstr>Arial Italics</vt:lpstr>
      <vt:lpstr>Canva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 Bob Prepare to Clean up BBP</dc:title>
  <cp:lastModifiedBy>Anna Hayford, CSMP</cp:lastModifiedBy>
  <cp:revision>2</cp:revision>
  <dcterms:created xsi:type="dcterms:W3CDTF">2006-08-16T00:00:00Z</dcterms:created>
  <dcterms:modified xsi:type="dcterms:W3CDTF">2025-07-31T20:23:57Z</dcterms:modified>
  <dc:identifier>DAGuwC4nijw</dc:identifier>
</cp:coreProperties>
</file>